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e630990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e630990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e630990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e630990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e630990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e630990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e630990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e630990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e630990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e630990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7e630990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7e63099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e63099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e63099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e63099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e63099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e63099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e63099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e63099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e63099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7e630990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7e630990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e630990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e630990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7e63099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7e63099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7e630990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7e630990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</a:t>
            </a:r>
            <a:r>
              <a:rPr lang="en"/>
              <a:t> Sequence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022" y="0"/>
            <a:ext cx="59879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981075"/>
            <a:ext cx="84582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086"/>
            <a:ext cx="9144000" cy="376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676275"/>
            <a:ext cx="84963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3" y="0"/>
            <a:ext cx="5476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34" y="0"/>
            <a:ext cx="50653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 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Boxes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" y="0"/>
            <a:ext cx="9049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33"/>
            <a:ext cx="9144001" cy="493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782"/>
            <a:ext cx="9144002" cy="469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--part of the </a:t>
            </a:r>
            <a:r>
              <a:rPr lang="en"/>
              <a:t>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Actors --External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295275"/>
            <a:ext cx="870585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704975"/>
            <a:ext cx="81534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321" y="0"/>
            <a:ext cx="71573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